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>
        <p:scale>
          <a:sx n="60" d="100"/>
          <a:sy n="60" d="100"/>
        </p:scale>
        <p:origin x="-102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erdyugina_nastya@interne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okruzhayushchiy-mir/2022/04/12/konspekt-zanyatiya-vo-vtoroy-mladshey-gruppe-na-temu-chto" TargetMode="External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770485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</a:t>
            </a:r>
            <a:b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b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b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 года Алтая 2025»</a:t>
            </a:r>
            <a:endParaRPr lang="ru-RU" sz="4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400800" cy="1473200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err="1" smtClean="0">
                <a:solidFill>
                  <a:schemeClr val="tx1"/>
                </a:solidFill>
              </a:rPr>
              <a:t>Бердюгина</a:t>
            </a:r>
            <a:r>
              <a:rPr lang="ru-RU" sz="4400" b="1" dirty="0" smtClean="0">
                <a:solidFill>
                  <a:schemeClr val="tx1"/>
                </a:solidFill>
              </a:rPr>
              <a:t> Анастасия Александровна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764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Обратная связь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4300" y="764704"/>
            <a:ext cx="8634164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Уважаемые коллеги!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/>
              <a:t> </a:t>
            </a:r>
            <a:r>
              <a:rPr lang="ru-RU" sz="3600" b="1" dirty="0" smtClean="0"/>
              <a:t>По всем вопросам Вы можете обращаться на адрес электронной почты: </a:t>
            </a:r>
            <a:r>
              <a:rPr lang="en-US" sz="3600" b="1" dirty="0" err="1" smtClean="0">
                <a:hlinkClick r:id="rId2"/>
              </a:rPr>
              <a:t>berdyugina_nastya@internet</a:t>
            </a:r>
            <a:r>
              <a:rPr lang="ru-RU" sz="3600" b="1" dirty="0" smtClean="0">
                <a:hlinkClick r:id="rId2"/>
              </a:rPr>
              <a:t>.</a:t>
            </a:r>
            <a:r>
              <a:rPr lang="en-US" sz="3600" b="1" dirty="0" err="1" smtClean="0">
                <a:hlinkClick r:id="rId2"/>
              </a:rPr>
              <a:t>ru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/>
              <a:t> </a:t>
            </a:r>
            <a:r>
              <a:rPr lang="ru-RU" sz="3600" b="1" dirty="0" smtClean="0"/>
              <a:t>С радостью отвечу на все интересующие Вас вопросы!</a:t>
            </a:r>
          </a:p>
        </p:txBody>
      </p:sp>
    </p:spTree>
    <p:extLst>
      <p:ext uri="{BB962C8B-B14F-4D97-AF65-F5344CB8AC3E}">
        <p14:creationId xmlns:p14="http://schemas.microsoft.com/office/powerpoint/2010/main" val="13966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Ф.И.О. </a:t>
            </a:r>
            <a:r>
              <a:rPr lang="ru-RU" dirty="0" err="1" smtClean="0"/>
              <a:t>Бердюгина</a:t>
            </a:r>
            <a:r>
              <a:rPr lang="ru-RU" dirty="0" smtClean="0"/>
              <a:t> Анастасия Александровна.</a:t>
            </a:r>
          </a:p>
          <a:p>
            <a:r>
              <a:rPr lang="ru-RU" b="1" dirty="0" smtClean="0"/>
              <a:t>Дата рождения: </a:t>
            </a:r>
            <a:r>
              <a:rPr lang="ru-RU" dirty="0" smtClean="0"/>
              <a:t>04.05.1998 год.</a:t>
            </a:r>
          </a:p>
          <a:p>
            <a:r>
              <a:rPr lang="ru-RU" b="1" dirty="0" smtClean="0"/>
              <a:t>Образование: </a:t>
            </a:r>
            <a:r>
              <a:rPr lang="ru-RU" dirty="0" smtClean="0"/>
              <a:t>среднее-специальное.</a:t>
            </a:r>
          </a:p>
          <a:p>
            <a:r>
              <a:rPr lang="ru-RU" b="1" dirty="0" smtClean="0"/>
              <a:t>Место учёбы: </a:t>
            </a:r>
            <a:r>
              <a:rPr lang="ru-RU" dirty="0" smtClean="0"/>
              <a:t>Барнаульский государственный педагогический колледж.</a:t>
            </a:r>
          </a:p>
          <a:p>
            <a:r>
              <a:rPr lang="ru-RU" b="1" dirty="0" smtClean="0"/>
              <a:t>Место работы: </a:t>
            </a:r>
            <a:r>
              <a:rPr lang="ru-RU" dirty="0" smtClean="0"/>
              <a:t>«Структурное подразделение  МБОУ «</a:t>
            </a:r>
            <a:r>
              <a:rPr lang="ru-RU" dirty="0" err="1" smtClean="0"/>
              <a:t>Сентелекская</a:t>
            </a:r>
            <a:r>
              <a:rPr lang="ru-RU" dirty="0" smtClean="0"/>
              <a:t> СОШ</a:t>
            </a:r>
            <a:r>
              <a:rPr lang="ru-RU" dirty="0" smtClean="0"/>
              <a:t>» имени Д.Т Пастухова. </a:t>
            </a:r>
            <a:r>
              <a:rPr lang="ru-RU" dirty="0" smtClean="0"/>
              <a:t>Детский сад «Медвежонок».</a:t>
            </a:r>
          </a:p>
          <a:p>
            <a:r>
              <a:rPr lang="ru-RU" b="1" dirty="0" smtClean="0"/>
              <a:t>Занимаемая должность: </a:t>
            </a:r>
            <a:r>
              <a:rPr lang="ru-RU" dirty="0" smtClean="0"/>
              <a:t>воспитатель.</a:t>
            </a:r>
          </a:p>
          <a:p>
            <a:r>
              <a:rPr lang="ru-RU" b="1" dirty="0" smtClean="0"/>
              <a:t>Стаж работы: </a:t>
            </a:r>
            <a:r>
              <a:rPr lang="ru-RU" dirty="0" smtClean="0"/>
              <a:t>1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7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8104295"/>
              </p:ext>
            </p:extLst>
          </p:nvPr>
        </p:nvGraphicFramePr>
        <p:xfrm>
          <a:off x="179512" y="620688"/>
          <a:ext cx="849694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63219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Документы</a:t>
                      </a:r>
                      <a:endParaRPr lang="ru-RU" sz="2800" dirty="0"/>
                    </a:p>
                  </a:txBody>
                  <a:tcPr/>
                </a:tc>
              </a:tr>
              <a:tr h="548848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Краевое государственное бюджетное </a:t>
                      </a:r>
                    </a:p>
                    <a:p>
                      <a:r>
                        <a:rPr lang="ru-RU" sz="2000" dirty="0" smtClean="0"/>
                        <a:t>профессиональное образовательное учреждение</a:t>
                      </a:r>
                    </a:p>
                    <a:p>
                      <a:r>
                        <a:rPr lang="ru-RU" sz="2000" dirty="0" smtClean="0"/>
                        <a:t>«Барнаульский государственный педагогический</a:t>
                      </a:r>
                      <a:r>
                        <a:rPr lang="ru-RU" sz="2000" baseline="0" dirty="0" smtClean="0"/>
                        <a:t> колледж»</a:t>
                      </a:r>
                    </a:p>
                    <a:p>
                      <a:r>
                        <a:rPr lang="ru-RU" sz="2000" baseline="0" dirty="0" smtClean="0"/>
                        <a:t>г. Барнаул</a:t>
                      </a:r>
                    </a:p>
                    <a:p>
                      <a:r>
                        <a:rPr lang="ru-RU" sz="2000" baseline="0" dirty="0" smtClean="0"/>
                        <a:t>Квалификация: Учитель начальных классов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5898" y="3210600"/>
            <a:ext cx="4629765" cy="34831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6374"/>
            <a:ext cx="2869307" cy="38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4835737"/>
              </p:ext>
            </p:extLst>
          </p:nvPr>
        </p:nvGraphicFramePr>
        <p:xfrm>
          <a:off x="107504" y="116632"/>
          <a:ext cx="8640960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662473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КАУ ДПО «Алтайский институт развития образования имени Адриана Митрофановича </a:t>
                      </a:r>
                      <a:r>
                        <a:rPr lang="ru-RU" sz="2800" dirty="0" err="1" smtClean="0"/>
                        <a:t>Топорова</a:t>
                      </a:r>
                      <a:r>
                        <a:rPr lang="ru-RU" sz="2800" dirty="0" smtClean="0"/>
                        <a:t>»</a:t>
                      </a:r>
                    </a:p>
                    <a:p>
                      <a:r>
                        <a:rPr lang="ru-RU" sz="2800" dirty="0" smtClean="0"/>
                        <a:t>«Основы теории и методики дошкольного образования»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0" y="2634787"/>
            <a:ext cx="3013323" cy="4002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445371" cy="45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педагогическая деятельность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6705"/>
            <a:ext cx="3151482" cy="41864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32" y="908720"/>
            <a:ext cx="5580112" cy="3138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057033"/>
            <a:ext cx="3806304" cy="28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594088" cy="32329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1"/>
            <a:ext cx="4392488" cy="3298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8" y="4135596"/>
            <a:ext cx="3394720" cy="25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480720" cy="6093296"/>
          </a:xfrm>
        </p:spPr>
      </p:pic>
    </p:spTree>
    <p:extLst>
      <p:ext uri="{BB962C8B-B14F-4D97-AF65-F5344CB8AC3E}">
        <p14:creationId xmlns:p14="http://schemas.microsoft.com/office/powerpoint/2010/main" val="32446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талантливые дети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980001" cy="299432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28" y="1052736"/>
            <a:ext cx="4237459" cy="5629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3754047"/>
            <a:ext cx="4125709" cy="31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348"/>
            <a:ext cx="8640960" cy="8893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Сайты, ссылки которые я часто использую в своей работе: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http://www.solnet.ee/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портал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«Солнышко». Много интересного материала для родителей, детей и педагогов.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https://nsportal.ru/detskiy-sad/okruzhayushchiy-mir/2022/04/12/konspekt-zanyatiya-vo-vtoroy-mladshey-gruppe-na-temu-chto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Образовательная социальная сеть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nsportal.ru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https://www.maam.ru/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образовательный портал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МаМа.Ру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3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</TotalTime>
  <Words>189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Интернет- портфолио участника  муниципального  конкурса «Воспитатель  года Алтая 2025»</vt:lpstr>
      <vt:lpstr>Информационная карта</vt:lpstr>
      <vt:lpstr>Образование</vt:lpstr>
      <vt:lpstr>Презентация PowerPoint</vt:lpstr>
      <vt:lpstr>Моя педагогическая деятельность</vt:lpstr>
      <vt:lpstr>Праздники и развлечения</vt:lpstr>
      <vt:lpstr>Дидактические игры</vt:lpstr>
      <vt:lpstr>Мои талантливые дети</vt:lpstr>
      <vt:lpstr>Сайты, ссылки которые я часто использую в своей работе: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Интернет- портфолио участника  муниципального  конкурса «Воспитатель  года 2025»</dc:title>
  <dc:creator>1</dc:creator>
  <cp:lastModifiedBy>1</cp:lastModifiedBy>
  <cp:revision>20</cp:revision>
  <dcterms:created xsi:type="dcterms:W3CDTF">2025-02-19T04:49:49Z</dcterms:created>
  <dcterms:modified xsi:type="dcterms:W3CDTF">2025-02-21T01:10:23Z</dcterms:modified>
</cp:coreProperties>
</file>